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6CE6-88D8-4A7B-B0D7-A50AB2424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60237-B272-4F3A-9B10-9C95217B7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3BBE4-CECD-4049-9C71-AEA722AA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2D5C1-4D64-41E0-8982-DEE47BA1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5E4DF-444F-43AA-A682-63EB7395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491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6529A-3BCF-4F7E-8CC5-91FBE503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F782E-9B50-4425-9554-505F844ED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2364D-122A-48A7-BC00-F39817E5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FC448-10F3-40CE-A14F-EBC225DD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34D5C-3794-47C6-8A04-EC39157F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35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7A02B-810C-45A8-8DA3-29C6A3B27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EEDDE-881B-4E97-B7AD-BE4C950C3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671F8-A1A4-42B6-9752-393B0FD6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E2E10-F889-4EE8-A59C-60A733825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B8687-8FE8-4E52-B2A2-39BBAEA9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199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65DF-B6AD-45C7-A5A5-8C5FB02B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0C6A1-FB4D-4F8F-BFDF-21B0B4258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55048-AC1E-462C-87A4-871A338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7BE25-A371-4312-A498-C42FB4B7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F892A-E500-42B6-A7F5-57B75DF0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F5A0-F4EF-4D38-A4B6-45532BCF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EB2D2-E79E-4E43-B937-834C72297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FB2F4-040C-451B-BAE4-851DB282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E3AFC-0EF6-4BE4-A897-6EDB4CB0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6491-DDD8-458A-AAEB-33DFA4E94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3DA3-FBEB-498E-8645-7D7F3B2EB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008BA-C677-442E-8D03-74E7853E9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C74B5-057B-4378-AECC-ED2D4E84D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A1D89-CA24-45DD-B2E1-6BE9E7AF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5DD8A-E2A1-438B-9FD9-F0BF4F66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95F90-681B-4273-A766-224DDB60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6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1C7C-FBCE-4A43-BC89-5909FE80C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E930C-5A5A-4B3E-88D2-EA670E9A7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C60C6-ECDC-4D27-B6F2-F869055FD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A1291-769C-4364-B834-C7E379F9D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96AE6-491A-4FF1-B74A-27EDAF972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07821D-7459-4A3B-B5A3-446F292C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C55F2-3918-4318-8122-EFA9AF6F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C164-1234-4B29-9C37-136EC5ED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600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1300-7476-4002-910D-861B352E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B3F13-A1F4-4088-8C3F-F852E84D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71D6D-3CC3-4E5A-A92E-4EED7D33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30E06-180B-40C2-B85F-7434450A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82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801945-C461-41B6-A716-5675487F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D9D6B-90C5-4433-A9D0-6DAACE38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176EA-7990-4BB6-A9C2-DE3998A3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496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E002-C2D9-4DBF-B7A4-D00EBAB05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9FF60-8DAA-4210-9201-40845A1AD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1098B-E59F-4358-A995-D005D00D2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CDCA4-EAF1-4ABB-877F-0FF78164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0AEE5-77FA-4B09-87C1-2E66D04F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30E22-5517-494C-8D0A-C863E366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1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FED4-6BB3-4F41-91D0-3FAE356E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AA53F-B8F6-4A33-BD6B-CA7CFDE34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F18924-CB2C-4EA6-97F6-21022F319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77970-0DA9-42BB-A403-AFF95026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234AE-93F9-4902-A5BB-23AC512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6013-C4BE-447A-AB5F-7A986E69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498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786A5-1C29-42A0-AAC7-8E26C15B4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31801-FD10-417D-8144-8DD333B76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E04D7-5F9D-4C10-A7DA-AF9BDC99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321C8-5751-4959-B90E-17F675B26F00}" type="datetimeFigureOut">
              <a:rPr lang="en-AU" smtClean="0"/>
              <a:t>18/03/2022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53418-59E0-4CDE-9538-C668AD29C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1DF81-5D16-404F-9F27-9DBA646EF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7F9A-FBC9-41B7-8FE5-4C0D628561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248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FF3B-B453-47BF-A4C7-109D01B1B8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Test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F1031-301D-45AA-B0C0-D0A0CCD0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/>
              <a:t>Test 2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811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9C3BBC0BB3A4A894234B62AAC4429" ma:contentTypeVersion="1" ma:contentTypeDescription="Create a new document." ma:contentTypeScope="" ma:versionID="4e6d1d1e80fe87df559d442a77a06ff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51C901-99C2-46B3-83E0-B1533FD471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5C2DAF-49FA-4391-B1D4-F918A3072C89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sharepoint/v3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2AC2F6-00B7-43AE-BC89-12EC0D9CC3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Singh, Inderbir I</dc:creator>
  <cp:lastModifiedBy>Inderbir Singh</cp:lastModifiedBy>
  <cp:revision>1</cp:revision>
  <dcterms:created xsi:type="dcterms:W3CDTF">2020-09-28T00:53:53Z</dcterms:created>
  <dcterms:modified xsi:type="dcterms:W3CDTF">2022-03-18T04:52:20Z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0x0101002669C3BBC0BB3A4A894234B62AAC4429</vt:lpwstr>
  </property>
</Properties>
</file>